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D00"/>
    <a:srgbClr val="2D97C7"/>
    <a:srgbClr val="E67C3B"/>
    <a:srgbClr val="6D6E71"/>
    <a:srgbClr val="FF9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D6E3D-CFC0-4EA5-9AFC-90B5155B883F}" type="datetimeFigureOut">
              <a:rPr lang="nl-NL" smtClean="0"/>
              <a:pPr/>
              <a:t>27-2-2017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820B0-82C1-4C73-A311-FDC7978BBB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2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0B0-82C1-4C73-A311-FDC7978BBB7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0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0B0-82C1-4C73-A311-FDC7978BBB77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9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0B0-82C1-4C73-A311-FDC7978BBB77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9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20B0-82C1-4C73-A311-FDC7978BBB77}" type="slidenum">
              <a:rPr lang="nl-NL" smtClean="0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4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7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7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EF21-E68E-0C4F-AA1D-6488ECC69F3D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623D-9FD6-4448-A4D7-6D78115B71A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nna.n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0" y="692694"/>
            <a:ext cx="8157592" cy="382168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770303" y="4759587"/>
            <a:ext cx="2985571" cy="653282"/>
          </a:xfrm>
        </p:spPr>
        <p:txBody>
          <a:bodyPr>
            <a:noAutofit/>
          </a:bodyPr>
          <a:lstStyle/>
          <a:p>
            <a:pPr algn="r"/>
            <a:r>
              <a:rPr lang="nl-NL" sz="2800" b="1" dirty="0" smtClean="0">
                <a:solidFill>
                  <a:srgbClr val="E67C3B"/>
                </a:solidFill>
                <a:latin typeface="News 701 BT"/>
                <a:cs typeface="News 701 BT"/>
              </a:rPr>
              <a:t>Broodnodig</a:t>
            </a:r>
            <a:endParaRPr lang="nl-NL" sz="2800" b="1" dirty="0">
              <a:solidFill>
                <a:srgbClr val="E67C3B"/>
              </a:solidFill>
              <a:latin typeface="News 701 BT"/>
              <a:cs typeface="News 701 BT"/>
            </a:endParaRPr>
          </a:p>
        </p:txBody>
      </p:sp>
    </p:spTree>
    <p:extLst>
      <p:ext uri="{BB962C8B-B14F-4D97-AF65-F5344CB8AC3E}">
        <p14:creationId xmlns:p14="http://schemas.microsoft.com/office/powerpoint/2010/main" val="339022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2030" y="120200"/>
            <a:ext cx="6873175" cy="602955"/>
          </a:xfrm>
        </p:spPr>
        <p:txBody>
          <a:bodyPr>
            <a:noAutofit/>
          </a:bodyPr>
          <a:lstStyle/>
          <a:p>
            <a:pPr algn="r"/>
            <a:r>
              <a:rPr lang="nl-NL" sz="2800" dirty="0" smtClean="0">
                <a:solidFill>
                  <a:srgbClr val="FF9B0D"/>
                </a:solidFill>
                <a:latin typeface="Cambria"/>
                <a:cs typeface="Cambria"/>
              </a:rPr>
              <a:t>Manna Family Care</a:t>
            </a:r>
            <a:endParaRPr lang="nl-NL" sz="2800" dirty="0">
              <a:solidFill>
                <a:srgbClr val="FF9B0D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89" y="1244253"/>
            <a:ext cx="8595716" cy="4605703"/>
          </a:xfrm>
        </p:spPr>
        <p:txBody>
          <a:bodyPr>
            <a:noAutofit/>
          </a:bodyPr>
          <a:lstStyle/>
          <a:p>
            <a:r>
              <a:rPr lang="nl-NL" b="1" dirty="0">
                <a:solidFill>
                  <a:srgbClr val="EB3D00"/>
                </a:solidFill>
                <a:latin typeface="News 701 BT"/>
                <a:cs typeface="News 701 BT"/>
              </a:rPr>
              <a:t>Stichting Manna dringend op zoek </a:t>
            </a:r>
            <a:r>
              <a:rPr lang="nl-NL" b="1" dirty="0" smtClean="0">
                <a:solidFill>
                  <a:srgbClr val="EB3D00"/>
                </a:solidFill>
                <a:latin typeface="News 701 BT"/>
                <a:cs typeface="News 701 BT"/>
              </a:rPr>
              <a:t>naar</a:t>
            </a:r>
          </a:p>
          <a:p>
            <a:r>
              <a:rPr lang="nl-NL" b="1" dirty="0" smtClean="0">
                <a:solidFill>
                  <a:srgbClr val="EB3D00"/>
                </a:solidFill>
                <a:latin typeface="News 701 BT"/>
                <a:cs typeface="News 701 BT"/>
              </a:rPr>
              <a:t> een ander </a:t>
            </a:r>
            <a:r>
              <a:rPr lang="nl-NL" b="1" dirty="0" smtClean="0">
                <a:solidFill>
                  <a:srgbClr val="EB3D00"/>
                </a:solidFill>
                <a:latin typeface="News 701 BT"/>
                <a:cs typeface="News 701 BT"/>
              </a:rPr>
              <a:t>onderkomen</a:t>
            </a:r>
          </a:p>
          <a:p>
            <a:endParaRPr lang="nl-NL" sz="2800" dirty="0" smtClean="0">
              <a:solidFill>
                <a:srgbClr val="2D97C7"/>
              </a:solidFill>
              <a:latin typeface="News 701 BT"/>
              <a:cs typeface="News 701 BT"/>
            </a:endParaRPr>
          </a:p>
          <a:p>
            <a:pPr algn="l"/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De </a:t>
            </a:r>
            <a:r>
              <a:rPr lang="nl-NL" sz="2800" b="1" dirty="0">
                <a:solidFill>
                  <a:srgbClr val="002060"/>
                </a:solidFill>
                <a:latin typeface="News 701 BT"/>
              </a:rPr>
              <a:t>afgelopen drie jaar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konden we </a:t>
            </a:r>
            <a:r>
              <a:rPr lang="nl-NL" sz="2800" b="1" dirty="0">
                <a:solidFill>
                  <a:srgbClr val="002060"/>
                </a:solidFill>
                <a:latin typeface="News 701 BT"/>
              </a:rPr>
              <a:t>gratis gebruik maken van een gedeelte van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een </a:t>
            </a:r>
            <a:r>
              <a:rPr lang="nl-NL" sz="2800" b="1" dirty="0">
                <a:solidFill>
                  <a:srgbClr val="002060"/>
                </a:solidFill>
                <a:latin typeface="News 701 BT"/>
              </a:rPr>
              <a:t>pand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aan de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Bedrijfsweg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in </a:t>
            </a:r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Vriezenveen.</a:t>
            </a:r>
          </a:p>
          <a:p>
            <a:pPr algn="l"/>
            <a:endParaRPr lang="nl-NL" sz="2800" b="1" dirty="0" smtClean="0">
              <a:solidFill>
                <a:srgbClr val="002060"/>
              </a:solidFill>
              <a:latin typeface="News 701 BT"/>
            </a:endParaRPr>
          </a:p>
          <a:p>
            <a:pPr algn="l"/>
            <a:r>
              <a:rPr lang="nl-NL" sz="2800" b="1" dirty="0" smtClean="0">
                <a:solidFill>
                  <a:srgbClr val="002060"/>
                </a:solidFill>
                <a:latin typeface="News 701 BT"/>
              </a:rPr>
              <a:t>Per </a:t>
            </a:r>
            <a:r>
              <a:rPr lang="nl-NL" sz="2800" b="1" dirty="0">
                <a:solidFill>
                  <a:srgbClr val="002060"/>
                </a:solidFill>
                <a:latin typeface="News 701 BT"/>
              </a:rPr>
              <a:t>1 mei komt dit gehele pand in de verhuur en is er een ander onderkomen nodig.</a:t>
            </a:r>
            <a:endParaRPr lang="nl-NL" sz="2800" b="1" dirty="0">
              <a:solidFill>
                <a:srgbClr val="002060"/>
              </a:solidFill>
              <a:latin typeface="News 701 BT"/>
              <a:cs typeface="News 701 B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43" y="120200"/>
            <a:ext cx="1304977" cy="590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36996"/>
            <a:ext cx="9144000" cy="80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2258" y="6545211"/>
            <a:ext cx="9256062" cy="174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8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825" y="236900"/>
            <a:ext cx="6873175" cy="602955"/>
          </a:xfrm>
        </p:spPr>
        <p:txBody>
          <a:bodyPr>
            <a:noAutofit/>
          </a:bodyPr>
          <a:lstStyle/>
          <a:p>
            <a:pPr algn="r"/>
            <a:r>
              <a:rPr lang="nl-NL" sz="2800" dirty="0">
                <a:solidFill>
                  <a:srgbClr val="2D97C7"/>
                </a:solidFill>
                <a:latin typeface="Cambria" panose="02040503050406030204" pitchFamily="18" charset="0"/>
                <a:cs typeface="News 701 BT"/>
              </a:rPr>
              <a:t>Dit is waarom het nodig is:</a:t>
            </a:r>
            <a:br>
              <a:rPr lang="nl-NL" sz="2800" dirty="0">
                <a:solidFill>
                  <a:srgbClr val="2D97C7"/>
                </a:solidFill>
                <a:latin typeface="Cambria" panose="02040503050406030204" pitchFamily="18" charset="0"/>
                <a:cs typeface="News 701 BT"/>
              </a:rPr>
            </a:br>
            <a:endParaRPr lang="nl-NL" sz="2800" dirty="0">
              <a:solidFill>
                <a:srgbClr val="FF9B0D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43" y="1349129"/>
            <a:ext cx="7894191" cy="3397420"/>
          </a:xfrm>
        </p:spPr>
        <p:txBody>
          <a:bodyPr>
            <a:normAutofit/>
          </a:bodyPr>
          <a:lstStyle/>
          <a:p>
            <a:pPr algn="l"/>
            <a:endParaRPr lang="nl-NL" sz="2400" dirty="0" smtClean="0">
              <a:solidFill>
                <a:schemeClr val="tx1"/>
              </a:solidFill>
              <a:latin typeface="News 701 BT"/>
              <a:cs typeface="News 701 BT"/>
            </a:endParaRPr>
          </a:p>
          <a:p>
            <a:pPr marL="457200" indent="-457200" algn="l">
              <a:buFont typeface="Arial"/>
              <a:buChar char="•"/>
            </a:pPr>
            <a:endParaRPr lang="nl-NL" sz="2400" dirty="0" smtClean="0">
              <a:solidFill>
                <a:srgbClr val="6D6E71"/>
              </a:solidFill>
              <a:latin typeface="News 701 BT"/>
              <a:cs typeface="News 701 BT"/>
            </a:endParaRPr>
          </a:p>
          <a:p>
            <a:pPr marL="457200" indent="-457200" algn="l">
              <a:buFont typeface="Arial"/>
              <a:buChar char="•"/>
            </a:pPr>
            <a:endParaRPr lang="nl-NL" sz="2400" dirty="0">
              <a:solidFill>
                <a:srgbClr val="6D6E71"/>
              </a:solidFill>
              <a:latin typeface="News 701 BT"/>
              <a:cs typeface="News 701 B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43" y="120200"/>
            <a:ext cx="1304977" cy="590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36996"/>
            <a:ext cx="9144000" cy="80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2258" y="6545211"/>
            <a:ext cx="9256062" cy="1749975"/>
          </a:xfrm>
          <a:prstGeom prst="rect">
            <a:avLst/>
          </a:prstGeom>
        </p:spPr>
      </p:pic>
      <p:pic>
        <p:nvPicPr>
          <p:cNvPr id="8" name="Afbeelding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62" y="3411757"/>
            <a:ext cx="4297211" cy="2802284"/>
          </a:xfrm>
          <a:prstGeom prst="rect">
            <a:avLst/>
          </a:prstGeom>
        </p:spPr>
      </p:pic>
      <p:pic>
        <p:nvPicPr>
          <p:cNvPr id="9" name="Afbeelding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748" y="1171025"/>
            <a:ext cx="4086225" cy="284520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68562" y="1349129"/>
            <a:ext cx="45678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2060"/>
                </a:solidFill>
                <a:latin typeface="News 701 BT"/>
              </a:rPr>
              <a:t>Iedere twee weken ontvangen gemiddeld 150 gezinnen een voedselpakket</a:t>
            </a:r>
            <a:endParaRPr lang="nl-NL" sz="3200" b="1" dirty="0">
              <a:solidFill>
                <a:srgbClr val="002060"/>
              </a:solidFill>
              <a:latin typeface="News 701 BT"/>
            </a:endParaRPr>
          </a:p>
        </p:txBody>
      </p:sp>
    </p:spTree>
    <p:extLst>
      <p:ext uri="{BB962C8B-B14F-4D97-AF65-F5344CB8AC3E}">
        <p14:creationId xmlns:p14="http://schemas.microsoft.com/office/powerpoint/2010/main" val="29104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825" y="373536"/>
            <a:ext cx="6873175" cy="602955"/>
          </a:xfrm>
        </p:spPr>
        <p:txBody>
          <a:bodyPr>
            <a:noAutofit/>
          </a:bodyPr>
          <a:lstStyle/>
          <a:p>
            <a:pPr algn="r"/>
            <a:r>
              <a:rPr lang="nl-NL" sz="2800" dirty="0">
                <a:solidFill>
                  <a:srgbClr val="2D97C7"/>
                </a:solidFill>
                <a:latin typeface="Cambria" panose="02040503050406030204" pitchFamily="18" charset="0"/>
                <a:cs typeface="News 701 BT"/>
              </a:rPr>
              <a:t>Vraag om gebed en informatie:</a:t>
            </a:r>
            <a:br>
              <a:rPr lang="nl-NL" sz="2800" dirty="0">
                <a:solidFill>
                  <a:srgbClr val="2D97C7"/>
                </a:solidFill>
                <a:latin typeface="Cambria" panose="02040503050406030204" pitchFamily="18" charset="0"/>
                <a:cs typeface="News 701 BT"/>
              </a:rPr>
            </a:br>
            <a:endParaRPr lang="nl-NL" sz="2800" dirty="0">
              <a:solidFill>
                <a:srgbClr val="FF9B0D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658" y="1202785"/>
            <a:ext cx="8485547" cy="5342425"/>
          </a:xfrm>
        </p:spPr>
        <p:txBody>
          <a:bodyPr>
            <a:noAutofit/>
          </a:bodyPr>
          <a:lstStyle/>
          <a:p>
            <a:pPr algn="l"/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Stichting </a:t>
            </a:r>
            <a:r>
              <a:rPr lang="nl-NL" b="1" dirty="0">
                <a:solidFill>
                  <a:srgbClr val="002060"/>
                </a:solidFill>
                <a:latin typeface="News 701 BT"/>
              </a:rPr>
              <a:t>Manna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vraagt om gebed om een oplossing en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informatie </a:t>
            </a:r>
            <a:r>
              <a:rPr lang="nl-NL" b="1" dirty="0">
                <a:solidFill>
                  <a:srgbClr val="002060"/>
                </a:solidFill>
                <a:latin typeface="News 701 BT"/>
              </a:rPr>
              <a:t>om een oplossing te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vinden.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nl-NL" b="1" dirty="0">
              <a:solidFill>
                <a:srgbClr val="002060"/>
              </a:solidFill>
              <a:latin typeface="News 701 BT"/>
            </a:endParaRPr>
          </a:p>
          <a:p>
            <a:pPr algn="l"/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We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zijn op </a:t>
            </a:r>
            <a:r>
              <a:rPr lang="nl-NL" b="1" dirty="0">
                <a:solidFill>
                  <a:srgbClr val="002060"/>
                </a:solidFill>
                <a:latin typeface="News 701 BT"/>
              </a:rPr>
              <a:t>zoek naar een pand van zo’n  250 - 300 m2 met elektriciteit, vorstvrij en vrij van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ongedierte.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nl-NL" b="1" dirty="0">
              <a:solidFill>
                <a:srgbClr val="002060"/>
              </a:solidFill>
              <a:latin typeface="News 701 BT"/>
            </a:endParaRPr>
          </a:p>
          <a:p>
            <a:pPr algn="l"/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Uw </a:t>
            </a:r>
            <a:r>
              <a:rPr lang="nl-NL" b="1" dirty="0">
                <a:solidFill>
                  <a:srgbClr val="002060"/>
                </a:solidFill>
                <a:latin typeface="News 701 BT"/>
              </a:rPr>
              <a:t>tips kunt u doorgeven </a:t>
            </a:r>
            <a:r>
              <a:rPr lang="nl-NL" b="1" dirty="0" smtClean="0">
                <a:solidFill>
                  <a:srgbClr val="002060"/>
                </a:solidFill>
                <a:latin typeface="News 701 BT"/>
              </a:rPr>
              <a:t>via       </a:t>
            </a:r>
            <a:r>
              <a:rPr lang="nl-NL" b="1" u="sng" dirty="0" smtClean="0">
                <a:solidFill>
                  <a:srgbClr val="002060"/>
                </a:solidFill>
                <a:latin typeface="News 701 BT"/>
                <a:hlinkClick r:id="rId3"/>
              </a:rPr>
              <a:t>info@manna.nu</a:t>
            </a:r>
            <a:endParaRPr lang="nl-NL" b="1" dirty="0" smtClean="0">
              <a:solidFill>
                <a:srgbClr val="002060"/>
              </a:solidFill>
              <a:latin typeface="News 701 BT"/>
              <a:cs typeface="News 701 BT"/>
            </a:endParaRPr>
          </a:p>
          <a:p>
            <a:pPr marL="457200" indent="-457200" algn="l">
              <a:buFont typeface="Arial"/>
              <a:buChar char="•"/>
            </a:pPr>
            <a:endParaRPr lang="nl-NL" dirty="0">
              <a:solidFill>
                <a:srgbClr val="6D6E71"/>
              </a:solidFill>
              <a:latin typeface="News 701 BT"/>
              <a:cs typeface="News 701 B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43" y="120200"/>
            <a:ext cx="1304977" cy="590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36996"/>
            <a:ext cx="9144000" cy="80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2258" y="6545211"/>
            <a:ext cx="9256062" cy="174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3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124</Words>
  <Application>Microsoft Office PowerPoint</Application>
  <PresentationFormat>Diavoorstelling (4:3)</PresentationFormat>
  <Paragraphs>21</Paragraphs>
  <Slides>4</Slides>
  <Notes>4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Courier New</vt:lpstr>
      <vt:lpstr>News 701 BT</vt:lpstr>
      <vt:lpstr>Office Theme</vt:lpstr>
      <vt:lpstr>Broodnodig</vt:lpstr>
      <vt:lpstr>Manna Family Care</vt:lpstr>
      <vt:lpstr>Dit is waarom het nodig is: </vt:lpstr>
      <vt:lpstr>Vraag om gebed en informatie: </vt:lpstr>
    </vt:vector>
  </TitlesOfParts>
  <Company>Matthijs Schalk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manna</dc:title>
  <dc:creator>Matthijs Schalk</dc:creator>
  <cp:lastModifiedBy>Gebruiker</cp:lastModifiedBy>
  <cp:revision>137</cp:revision>
  <dcterms:created xsi:type="dcterms:W3CDTF">2015-02-22T08:51:10Z</dcterms:created>
  <dcterms:modified xsi:type="dcterms:W3CDTF">2017-02-27T20:09:33Z</dcterms:modified>
</cp:coreProperties>
</file>